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92D050"/>
            </a:gs>
            <a:gs pos="4800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ECD1A-2234-4FF4-B585-2F06F0E9F54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FA779-9349-41AF-A67E-49132F1430E5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571472" y="1857364"/>
            <a:ext cx="8072494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Zabytki Paczkowa</a:t>
            </a:r>
            <a:endParaRPr lang="pl-PL" sz="8000" b="1" cap="none" spc="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Tm="14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2643182"/>
            <a:ext cx="8229600" cy="321471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l-PL" sz="2800" dirty="0" smtClean="0"/>
              <a:t>Bardzo dobrze zachowane średniowiecze mury obronne, miejscami wysokie na 7 metrów zbudowane z kamienia łamanego, otaczają miasto regularnym owalem o długości 1200 metrów. To właśnie dzięki murom obronnym Paczków znany jest jako „Polskie </a:t>
            </a:r>
            <a:r>
              <a:rPr lang="pl-PL" sz="2800" dirty="0" err="1" smtClean="0"/>
              <a:t>Carcassone</a:t>
            </a:r>
            <a:r>
              <a:rPr lang="pl-PL" sz="2800" dirty="0" smtClean="0"/>
              <a:t>”.</a:t>
            </a:r>
            <a:endParaRPr lang="pl-PL" sz="2800" dirty="0"/>
          </a:p>
        </p:txBody>
      </p:sp>
      <p:sp>
        <p:nvSpPr>
          <p:cNvPr id="4" name="Prostokąt 3"/>
          <p:cNvSpPr/>
          <p:nvPr/>
        </p:nvSpPr>
        <p:spPr>
          <a:xfrm rot="500649">
            <a:off x="2183421" y="851931"/>
            <a:ext cx="6908196" cy="122584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perspectiveHeroicExtremeRightFacing"/>
              <a:lightRig rig="threePt" dir="t"/>
            </a:scene3d>
          </a:bodyPr>
          <a:lstStyle/>
          <a:p>
            <a:pPr algn="ctr"/>
            <a:r>
              <a:rPr lang="pl-PL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Mury Obronne</a:t>
            </a:r>
            <a:endParaRPr lang="pl-PL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142976" y="357166"/>
            <a:ext cx="6901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5400" b="1" cap="none" spc="50" dirty="0" smtClean="0">
                <a:ln w="11430"/>
                <a:solidFill>
                  <a:srgbClr val="D951A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Obecny wygląd murów</a:t>
            </a:r>
            <a:endParaRPr lang="pl-PL" sz="5400" b="1" cap="none" spc="50" dirty="0">
              <a:ln w="11430"/>
              <a:solidFill>
                <a:srgbClr val="D951A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M:\paczkow_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85860"/>
            <a:ext cx="3857652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C:\Documents and Settings\Właściciel\Pulpit\Projekty NTUE\zabytki paczkowa\346\I wycieczka\DSC00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2000240"/>
            <a:ext cx="476253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3000372"/>
            <a:ext cx="8229600" cy="254318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pl-PL" sz="3600" dirty="0" smtClean="0"/>
              <a:t>Elementami zachowanych obwarowań Paczkowa są także trzy wieże bramne – Wrocławska, Kłodzka i Ząbkowicka oraz brama Nyska niedaleko, którego znajduje się Dom Kata. </a:t>
            </a:r>
            <a:endParaRPr lang="pl-PL" sz="3600" dirty="0"/>
          </a:p>
        </p:txBody>
      </p:sp>
      <p:sp>
        <p:nvSpPr>
          <p:cNvPr id="5" name="Prostokąt 4"/>
          <p:cNvSpPr/>
          <p:nvPr/>
        </p:nvSpPr>
        <p:spPr>
          <a:xfrm>
            <a:off x="1214414" y="285728"/>
            <a:ext cx="6858048" cy="228601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pl-PL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Wieże bramne</a:t>
            </a:r>
            <a:endParaRPr lang="pl-PL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 rot="20975655">
            <a:off x="877712" y="814872"/>
            <a:ext cx="7291161" cy="188844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pl-PL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Wieża Wrocławska</a:t>
            </a:r>
            <a:endParaRPr lang="pl-PL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0" y="342900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l-PL" sz="2800" dirty="0" smtClean="0"/>
              <a:t>U wylotu ul. Wrocławskiej stoi wieża Bramy Wrocławskiej, zwana też Dolną. Wieża broniła wstępu do miasta od strony północnego-wschodu. Do wieży wzniesionej równocześnie z murami miasta w XIV w. przylegał masywny budynek. Mieścił więzienie miejskie, zburzone w 1846 r.</a:t>
            </a:r>
            <a:endParaRPr lang="pl-PL" sz="2800" dirty="0"/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642910" y="357166"/>
            <a:ext cx="970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</a:p>
        </p:txBody>
      </p:sp>
      <p:pic>
        <p:nvPicPr>
          <p:cNvPr id="1026" name="Picture 2" descr="\\SBS2008\redirected$\nauczyciel051n\Pulpit\zabytki paczkowa\346\I wycieczka\IMG_549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785794"/>
            <a:ext cx="3643338" cy="4857785"/>
          </a:xfrm>
          <a:prstGeom prst="rect">
            <a:avLst/>
          </a:prstGeom>
          <a:noFill/>
        </p:spPr>
      </p:pic>
      <p:pic>
        <p:nvPicPr>
          <p:cNvPr id="1027" name="Picture 3" descr="\\SBS2008\redirected$\nauczyciel051n\Pulpit\zabytki paczkowa\346\I wycieczka\IMG_549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523836"/>
            <a:ext cx="3929090" cy="523878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 rot="510163">
            <a:off x="1377658" y="955401"/>
            <a:ext cx="6286544" cy="17091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pl-PL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Wieża Kłodzka</a:t>
            </a:r>
            <a:endParaRPr lang="pl-PL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0" y="3571876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l-PL" sz="2800" dirty="0" smtClean="0"/>
              <a:t>Wieżę bramy Kłodzkiej (zwanej górną) wzniesiono w południowo-zachodniej części miasta, od strony ewentualnego nadejścia z Czech. Wieża przechodziła podobnie jak Wieża Wrocławska, z tym, że w połowie XVI w.  Średniowieczne blanki zamieniono na wczesnorenesansową attykę (stylizowaną jak attyka fary miejskiej).</a:t>
            </a:r>
            <a:endParaRPr lang="pl-PL" sz="2800" dirty="0"/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SBS2008\redirected$\nauczyciel051n\Pulpit\zabytki paczkowa\346\I wycieczka\IMG_548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1214422"/>
            <a:ext cx="3714776" cy="4953035"/>
          </a:xfrm>
          <a:prstGeom prst="rect">
            <a:avLst/>
          </a:prstGeom>
          <a:noFill/>
        </p:spPr>
      </p:pic>
      <p:pic>
        <p:nvPicPr>
          <p:cNvPr id="1027" name="Picture 3" descr="\\SBS2008\redirected$\nauczyciel061n\Pulpit\Ewa - Paczków\Zdjęcia\IMG_54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000240"/>
            <a:ext cx="4381504" cy="328612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214414" y="857232"/>
            <a:ext cx="6715172" cy="206633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perspectiveRelaxedModerately"/>
              <a:lightRig rig="threePt" dir="t"/>
            </a:scene3d>
          </a:bodyPr>
          <a:lstStyle/>
          <a:p>
            <a:pPr algn="ctr"/>
            <a:r>
              <a:rPr lang="pl-PL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Wieża Ząbkowicka</a:t>
            </a:r>
            <a:endParaRPr lang="pl-PL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0" y="3500438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l-PL" sz="3200" dirty="0" smtClean="0"/>
              <a:t>Wieża bramy Ząbkowickiej (zwanej też Łaziebną, od bliskiego położenia łaźni miejskiej) podobnie osadzona na kwadratowej podstawie ma również kształt walca. W przeszłości nie spełniała jednak tak znaczącej roli jak bramy Dolna czy Górna.</a:t>
            </a:r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SBS2008\redirected$\nauczyciel051n\Pulpit\zabytki paczkowa\346\I wycieczka\IMG_549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785794"/>
            <a:ext cx="3929090" cy="5238787"/>
          </a:xfrm>
          <a:prstGeom prst="rect">
            <a:avLst/>
          </a:prstGeom>
          <a:noFill/>
        </p:spPr>
      </p:pic>
      <p:pic>
        <p:nvPicPr>
          <p:cNvPr id="3075" name="Picture 3" descr="\\SBS2008\redirected$\nauczyciel051n\Pulpit\zabytki paczkowa\346\II wycieczka .kmhj\IMG_57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785794"/>
            <a:ext cx="3929090" cy="5238787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 rot="454004">
            <a:off x="1675212" y="506873"/>
            <a:ext cx="5657650" cy="194775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pl-PL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Wieża Nyska</a:t>
            </a:r>
            <a:endParaRPr lang="pl-PL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0" y="2643182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l-PL" sz="3200" dirty="0" smtClean="0"/>
              <a:t>Najpóźniej, bo w 1573r. Wybudowano Bramę Nyską. Południowo wschodnia brama miasta była pozbawiona przedbramia, a wieża jej strzegąca była jedną z baszt łupinowych okalających z murami miasto. Zbudowana na planie półkola, od góry była zwieńczona blankami i stożkowym szczytem.</a:t>
            </a:r>
            <a:endParaRPr lang="pl-PL" sz="3200" dirty="0"/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214414" y="357166"/>
            <a:ext cx="6643734" cy="21431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pl-PL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Ratusz Miejski</a:t>
            </a:r>
            <a:endParaRPr lang="pl-PL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0" y="2857496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l-PL" sz="2800" dirty="0" smtClean="0"/>
              <a:t>Na przestrzeni kilku wieków był wielokrotnie przebudowywany. Oryginalną architekturę zachowała jedynie 45 metrowa wieża będąca jedną z najlepiej zachowanych wież renesansowych na Śląsku. Ratusz posiada także piękną salę posiedzeń rady miejskiej. Zgodnie z tradycją budynek jest siedzibą władz samorządowych.  Na jednej ze ścian (nad wejściem głównym) znajduje się herb miasta oraz herb biskupa Promnitza z 1550 roku. </a:t>
            </a:r>
            <a:endParaRPr lang="pl-PL" sz="2800" dirty="0"/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 rot="20546853">
            <a:off x="-521042" y="466346"/>
            <a:ext cx="7920423" cy="27527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pl-PL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 Wieża Nyska</a:t>
            </a:r>
            <a:endParaRPr lang="pl-PL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 descr="\\SBS2008\redirected$\nauczyciel051n\Pulpit\zabytki paczkowa\346\II wycieczka .kmhj\IMG_559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500034" y="2928934"/>
            <a:ext cx="4000528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\\SBS2008\redirected$\nauczyciel051n\Pulpit\zabytki paczkowa\346\I wycieczka\IMG_55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571744"/>
            <a:ext cx="2928958" cy="39052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728" y="357166"/>
            <a:ext cx="6305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pl-PL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Ratusz paczkowski</a:t>
            </a:r>
            <a:endParaRPr lang="pl-PL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Właściciel\Pulpit\Projekty NTUE\zabytki paczkowa\346\II wycieczka .kmhj\IMG_570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86124"/>
            <a:ext cx="2428892" cy="3238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Właściciel\Pulpit\Projekty NTUE\zabytki paczkowa\346\II wycieczka .kmhj\IMG_57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714488"/>
            <a:ext cx="2214578" cy="2952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Właściciel\Pulpit\Projekty NTUE\zabytki paczkowa\346\II wycieczka .kmhj\IMG_57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3786190"/>
            <a:ext cx="3190897" cy="2393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pl-PL" dirty="0" smtClean="0"/>
              <a:t>     Jeden </a:t>
            </a:r>
            <a:r>
              <a:rPr lang="pl-PL" dirty="0"/>
              <a:t>z zabytków położonych na przedmieściu </a:t>
            </a:r>
            <a:r>
              <a:rPr lang="pl-PL" dirty="0" smtClean="0"/>
              <a:t>Paczkowa , zwany Domem </a:t>
            </a:r>
            <a:r>
              <a:rPr lang="pl-PL" dirty="0"/>
              <a:t>Kata, nie należy być może do zbyt pięknych budowli, ale za to jego walory architektoniczne są niepowtarzalne. </a:t>
            </a:r>
            <a:r>
              <a:rPr lang="pl-PL" dirty="0" smtClean="0"/>
              <a:t>Jest </a:t>
            </a:r>
            <a:r>
              <a:rPr lang="pl-PL" dirty="0"/>
              <a:t>to typowy </a:t>
            </a:r>
            <a:r>
              <a:rPr lang="pl-PL" dirty="0" smtClean="0"/>
              <a:t>mur </a:t>
            </a:r>
            <a:r>
              <a:rPr lang="pl-PL" dirty="0"/>
              <a:t>pruski i w XVIII wieku właśnie w ten sposób na przedmieściach stawiano domy. Zabytki tego typu spotyka się dzisiaj bardzo rzadko, dlatego w 1986r. rozpoczęto czynności zabezpieczające go przed </a:t>
            </a:r>
            <a:r>
              <a:rPr lang="pl-PL" dirty="0" smtClean="0"/>
              <a:t>zniszczeniem. Znajduje się tam pomieszczenie </a:t>
            </a:r>
            <a:r>
              <a:rPr lang="pl-PL" dirty="0"/>
              <a:t>regionalne muzeum. Trafią tam eksponaty zdeponowane obecnie w placówce nyskiej</a:t>
            </a:r>
            <a:r>
              <a:rPr lang="pl-PL" dirty="0" smtClean="0"/>
              <a:t>.</a:t>
            </a:r>
            <a:endParaRPr lang="pl-PL" dirty="0"/>
          </a:p>
          <a:p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1643042" y="500042"/>
            <a:ext cx="5643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Dom Kata</a:t>
            </a:r>
            <a:endParaRPr lang="pl-PL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Właściciel\Pulpit\Projekty NTUE\zabytki paczkowa\346\I wycieczka\IMG_552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14620"/>
            <a:ext cx="4000528" cy="3000396"/>
          </a:xfrm>
          <a:prstGeom prst="rect">
            <a:avLst/>
          </a:prstGeom>
          <a:noFill/>
        </p:spPr>
      </p:pic>
      <p:sp>
        <p:nvSpPr>
          <p:cNvPr id="7" name="pole tekstowe 6"/>
          <p:cNvSpPr txBox="1"/>
          <p:nvPr/>
        </p:nvSpPr>
        <p:spPr>
          <a:xfrm>
            <a:off x="6000760" y="1500174"/>
            <a:ext cx="2286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/>
              <a:t>Widok obecny</a:t>
            </a:r>
            <a:endParaRPr lang="pl-PL" sz="2800" b="1" dirty="0"/>
          </a:p>
        </p:txBody>
      </p:sp>
      <p:pic>
        <p:nvPicPr>
          <p:cNvPr id="6" name="Obraz 5" descr="http://www.paczkow.pl/grafika/2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714620"/>
            <a:ext cx="342902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rostokąt 7"/>
          <p:cNvSpPr/>
          <p:nvPr/>
        </p:nvSpPr>
        <p:spPr>
          <a:xfrm>
            <a:off x="928662" y="1428736"/>
            <a:ext cx="33575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b="1" dirty="0" smtClean="0"/>
              <a:t>Widok przed remontem </a:t>
            </a:r>
            <a:endParaRPr lang="pl-PL" sz="2800" dirty="0"/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 rot="21194214">
            <a:off x="928662" y="428604"/>
            <a:ext cx="6858048" cy="163771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5400" b="1" cap="none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Kościół</a:t>
            </a:r>
            <a:r>
              <a:rPr lang="pl-PL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pl-PL" sz="5400" b="1" cap="none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Parafialny</a:t>
            </a:r>
            <a:endParaRPr lang="pl-PL" sz="5400" b="1" cap="none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0" y="2500306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l-PL" sz="2800" dirty="0" smtClean="0"/>
              <a:t>Ascetyczność wnętrza jest efektem „unowocześnienia” go w stylu neogotyckim ponad 100 lat temu. Badaczom architektury średniowiecznej nie udało się przez wiele lat odnaleźć jakichkolwiek dokumentów źródłowych dotyczących budowy paczkowskiej fary. Zatwierdzenie pierwszego ołtarza – św. Anny w 1360 r. przez biskupa Przecława z Pogorzeli sugeruje, że budowa miała miejsce nie później niż w połowie XIV w. Herb biskupa na portalu głównym potwierdza jego znaczący udział w powstawaniu świątyni.</a:t>
            </a:r>
            <a:endParaRPr lang="pl-PL" sz="2800" dirty="0"/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Właściciel\Pulpit\zabytki paczkowa\346\I wycieczka\IMG_547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21245137">
            <a:off x="173200" y="263081"/>
            <a:ext cx="2513967" cy="34916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7" name="Picture 3" descr="C:\Documents and Settings\Właściciel\Pulpit\zabytki paczkowa\346\I wycieczka\DSC00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3857628"/>
            <a:ext cx="3466295" cy="28575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" name="Picture 2" descr="C:\Documents and Settings\Andrzej\Pulpit\Ala\Paczków\Paczków - grafi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09688">
            <a:off x="5987217" y="201481"/>
            <a:ext cx="2899697" cy="35719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Picture 3" descr="C:\Documents and Settings\Andrzej\Pulpit\Ala\Paczków\Paczków  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89746">
            <a:off x="3071802" y="142852"/>
            <a:ext cx="2450198" cy="3643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8" name="Picture 4" descr="C:\Documents and Settings\Andrzej\Pulpit\Ala\Paczków\Paczków  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63082">
            <a:off x="428596" y="3929066"/>
            <a:ext cx="1780079" cy="2714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9" name="Picture 5" descr="C:\Documents and Settings\Andrzej\Pulpit\Ala\Paczków\Paczków  9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11784">
            <a:off x="6631421" y="3862739"/>
            <a:ext cx="1928826" cy="2868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sz="1800" dirty="0" smtClean="0"/>
              <a:t> </a:t>
            </a:r>
            <a:endParaRPr lang="pl-PL" sz="1800" dirty="0"/>
          </a:p>
        </p:txBody>
      </p:sp>
      <p:sp>
        <p:nvSpPr>
          <p:cNvPr id="4" name="Prostokąt 3"/>
          <p:cNvSpPr/>
          <p:nvPr/>
        </p:nvSpPr>
        <p:spPr>
          <a:xfrm rot="419089">
            <a:off x="574000" y="627343"/>
            <a:ext cx="8072494" cy="17091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Kamienice mieszczańskie</a:t>
            </a:r>
            <a:endParaRPr lang="pl-PL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0" y="307181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l-PL" sz="2800" dirty="0" smtClean="0"/>
              <a:t>Na rynku warto też zwrócić uwagę na kamienice, w które wpisana jest historia miasta. Pochodzą one ze „złotego wieku” Paczkowa gwałtownego rozwoju miasta opartego na działaniach licznych zakładów sukienniczych. Walorem paczkowskiej zabudowy Rynku jest jej ogólny charakter, utrzymany w dawnych proporcjach i układzie budynków, nie zaś pojedyncze relikty zabytkowej kamieniarki czy dekoracji fasad.</a:t>
            </a:r>
          </a:p>
        </p:txBody>
      </p:sp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071538" y="500042"/>
            <a:ext cx="7296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pl-PL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Obecny wygląd kamienic</a:t>
            </a:r>
            <a:endParaRPr lang="pl-PL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Właściciel\Pulpit\zabytki paczkowa\346\II wycieczka .kmhj\IMG_559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21199160">
            <a:off x="337865" y="1742472"/>
            <a:ext cx="3071834" cy="2303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7" name="Picture 3" descr="C:\Documents and Settings\Właściciel\Pulpit\zabytki paczkowa\346\II wycieczka .kmhj\IMG_57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31606">
            <a:off x="6572264" y="2928934"/>
            <a:ext cx="1992113" cy="3349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8" name="Picture 4" descr="C:\Documents and Settings\Właściciel\Pulpit\zabytki paczkowa\346\II wycieczka .kmhj\IMG_57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54774">
            <a:off x="3643306" y="2428868"/>
            <a:ext cx="2762269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9" name="Picture 5" descr="C:\Documents and Settings\Właściciel\Pulpit\zabytki paczkowa\346\II wycieczka .kmhj\IMG_571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163841">
            <a:off x="357158" y="4286256"/>
            <a:ext cx="3071834" cy="2303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2|21.8|3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5|6.4|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6|16|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7|14.8|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|5|1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8|45.3|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5|6.9|1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4|11.6|7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6|6.6|0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3.6|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5|5.8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7.5|2.6|2.2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4|44.1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7|2.5|14.8|1.6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4|36.8|1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5|8.7|1.4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.6|23.6|2|2.3|1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6|15.3|1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4|33.7|1.8"/>
</p:tagLst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572</Words>
  <Application>Microsoft Office PowerPoint</Application>
  <PresentationFormat>Pokaz na ekranie (4:3)</PresentationFormat>
  <Paragraphs>29</Paragraphs>
  <Slides>20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1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2010-04-29T10:22:40Z</dcterms:created>
  <dcterms:modified xsi:type="dcterms:W3CDTF">2010-04-29T10:23:38Z</dcterms:modified>
</cp:coreProperties>
</file>